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8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9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4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7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58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3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38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1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2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8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22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7090E-968C-45E9-8ECE-EBB2CC789762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96C0C-A9AD-43B4-A587-1F9DF2E95F0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70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3296873"/>
            <a:ext cx="9144000" cy="1296098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3E630"/>
              </a:solidFill>
              <a:latin typeface="Aloevera-Black" panose="01000000000000000000" pitchFamily="50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731390"/>
            <a:ext cx="9144000" cy="1988191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97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  <p:sp>
        <p:nvSpPr>
          <p:cNvPr id="11" name="Marcador de contenido 10"/>
          <p:cNvSpPr>
            <a:spLocks noGrp="1"/>
          </p:cNvSpPr>
          <p:nvPr>
            <p:ph idx="1"/>
          </p:nvPr>
        </p:nvSpPr>
        <p:spPr>
          <a:xfrm>
            <a:off x="536895" y="2172749"/>
            <a:ext cx="11199303" cy="371632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901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Aloevera-Black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</cp:revision>
  <dcterms:created xsi:type="dcterms:W3CDTF">2026-07-17T13:36:19Z</dcterms:created>
  <dcterms:modified xsi:type="dcterms:W3CDTF">2026-07-17T13:37:07Z</dcterms:modified>
</cp:coreProperties>
</file>