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6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05377" y="115747"/>
            <a:ext cx="6620720" cy="348629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50000"/>
                  </a:schemeClr>
                </a:solidFill>
                <a:latin typeface="Humnst777 BlkCn BT" panose="020B0803030504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5377" y="3602038"/>
            <a:ext cx="6620720" cy="3255962"/>
          </a:xfrm>
        </p:spPr>
        <p:txBody>
          <a:bodyPr/>
          <a:lstStyle>
            <a:lvl1pPr marL="0" indent="0" algn="ctr">
              <a:buNone/>
              <a:defRPr sz="2400">
                <a:latin typeface="Humnst777 BlkCn BT" panose="020B0803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29804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4CFA9F-2E7C-405B-8AE9-C1C7D217B0C5}" type="datetimeFigureOut">
              <a:rPr lang="es-PY" smtClean="0"/>
              <a:t>03/03/2017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86391E-9094-4096-A3DA-2B0CFDEB2791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8193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6236" y="1418422"/>
            <a:ext cx="10515600" cy="1070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PY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6236" y="2488558"/>
            <a:ext cx="10515600" cy="3867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05682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>
              <a:lumMod val="50000"/>
            </a:schemeClr>
          </a:solidFill>
          <a:latin typeface="Humnst777 BlkCn BT" panose="020B0803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umnst777 BlkCn BT" panose="020B0803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umnst777 BlkCn BT" panose="020B0803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umnst777 BlkCn BT" panose="020B0803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Humnst777 BlkCn BT" panose="020B0803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Humnst777 BlkCn BT" panose="020B0803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00914" y="106361"/>
            <a:ext cx="6458857" cy="3481161"/>
          </a:xfrm>
        </p:spPr>
        <p:txBody>
          <a:bodyPr>
            <a:normAutofit/>
          </a:bodyPr>
          <a:lstStyle/>
          <a:p>
            <a:endParaRPr lang="es-PY" sz="4800" dirty="0">
              <a:solidFill>
                <a:schemeClr val="accent1">
                  <a:lumMod val="50000"/>
                </a:schemeClr>
              </a:solidFill>
              <a:latin typeface="Humnst777 BlkCn BT" panose="020B0803030504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500914" y="3587522"/>
            <a:ext cx="6458857" cy="3270477"/>
          </a:xfrm>
        </p:spPr>
        <p:txBody>
          <a:bodyPr/>
          <a:lstStyle/>
          <a:p>
            <a:endParaRPr lang="es-PY" dirty="0">
              <a:latin typeface="Humnst777 BlkCn BT" panose="020B0803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9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PY" sz="2000" dirty="0"/>
          </a:p>
        </p:txBody>
      </p:sp>
    </p:spTree>
    <p:extLst>
      <p:ext uri="{BB962C8B-B14F-4D97-AF65-F5344CB8AC3E}">
        <p14:creationId xmlns:p14="http://schemas.microsoft.com/office/powerpoint/2010/main" val="3096305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Humnst777 BlkCn BT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LABORATORIO</dc:creator>
  <cp:lastModifiedBy>LABORATORIO</cp:lastModifiedBy>
  <cp:revision>4</cp:revision>
  <dcterms:created xsi:type="dcterms:W3CDTF">2017-03-03T07:56:58Z</dcterms:created>
  <dcterms:modified xsi:type="dcterms:W3CDTF">2017-03-03T08:31:09Z</dcterms:modified>
</cp:coreProperties>
</file>