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9" autoAdjust="0"/>
  </p:normalViewPr>
  <p:slideViewPr>
    <p:cSldViewPr snapToGrid="0">
      <p:cViewPr varScale="1">
        <p:scale>
          <a:sx n="83" d="100"/>
          <a:sy n="83" d="100"/>
        </p:scale>
        <p:origin x="108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5F61A-B87A-48C6-A3EC-C6587C631142}" type="datetimeFigureOut">
              <a:rPr lang="es-PY" smtClean="0"/>
              <a:t>18/04/2017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40B2-D74E-4B8C-BD18-E39F0A5475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8131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40B2-D74E-4B8C-BD18-E39F0A5475FD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9417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40B2-D74E-4B8C-BD18-E39F0A5475FD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057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5377" y="115747"/>
            <a:ext cx="6620720" cy="348629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50000"/>
                  </a:schemeClr>
                </a:solidFill>
                <a:latin typeface="Humnst777 BlkCn BT" panose="020B0803030504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5377" y="3602038"/>
            <a:ext cx="6620720" cy="3255962"/>
          </a:xfrm>
        </p:spPr>
        <p:txBody>
          <a:bodyPr/>
          <a:lstStyle>
            <a:lvl1pPr marL="0" indent="0" algn="ctr">
              <a:buNone/>
              <a:defRPr sz="2400">
                <a:latin typeface="Humnst777 BlkCn BT" panose="020B0803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2980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236" y="1794058"/>
            <a:ext cx="10515600" cy="107013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236" y="2864194"/>
            <a:ext cx="10515600" cy="3704771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28193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6236" y="1418422"/>
            <a:ext cx="10515600" cy="107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Y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236" y="2488558"/>
            <a:ext cx="10515600" cy="386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0568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Humnst777 BlkCn BT" panose="020B0803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umnst777 BlkCn BT" panose="020B0803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umnst777 BlkCn BT" panose="020B0803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mnst777 BlkCn BT" panose="020B0803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umnst777 BlkCn BT" panose="020B0803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umnst777 BlkCn BT" panose="020B0803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00914" y="106361"/>
            <a:ext cx="6458857" cy="3481161"/>
          </a:xfrm>
        </p:spPr>
        <p:txBody>
          <a:bodyPr>
            <a:normAutofit/>
          </a:bodyPr>
          <a:lstStyle/>
          <a:p>
            <a:endParaRPr lang="es-PY" sz="4800" dirty="0">
              <a:solidFill>
                <a:schemeClr val="accent1">
                  <a:lumMod val="50000"/>
                </a:schemeClr>
              </a:solidFill>
              <a:latin typeface="Humnst777 BlkCn BT" panose="020B0803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00914" y="3587522"/>
            <a:ext cx="6458857" cy="3270477"/>
          </a:xfrm>
        </p:spPr>
        <p:txBody>
          <a:bodyPr/>
          <a:lstStyle/>
          <a:p>
            <a:endParaRPr lang="es-PY" dirty="0">
              <a:latin typeface="Humnst777 BlkCn BT" panose="020B08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9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56236" y="2853684"/>
            <a:ext cx="10515600" cy="3867791"/>
          </a:xfrm>
        </p:spPr>
        <p:txBody>
          <a:bodyPr>
            <a:normAutofit/>
          </a:bodyPr>
          <a:lstStyle/>
          <a:p>
            <a:endParaRPr lang="es-PY" sz="2000" dirty="0"/>
          </a:p>
        </p:txBody>
      </p:sp>
    </p:spTree>
    <p:extLst>
      <p:ext uri="{BB962C8B-B14F-4D97-AF65-F5344CB8AC3E}">
        <p14:creationId xmlns:p14="http://schemas.microsoft.com/office/powerpoint/2010/main" val="3096305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</Words>
  <Application>Microsoft Office PowerPoint</Application>
  <PresentationFormat>Panorámica</PresentationFormat>
  <Paragraphs>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Humnst777 BlkCn BT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LABORATORIO</dc:creator>
  <cp:lastModifiedBy>alumno2</cp:lastModifiedBy>
  <cp:revision>10</cp:revision>
  <dcterms:created xsi:type="dcterms:W3CDTF">2017-03-03T07:56:58Z</dcterms:created>
  <dcterms:modified xsi:type="dcterms:W3CDTF">2017-04-18T15:58:37Z</dcterms:modified>
</cp:coreProperties>
</file>